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2" r:id="rId1"/>
  </p:sldMasterIdLst>
  <p:sldIdLst>
    <p:sldId id="256" r:id="rId2"/>
    <p:sldId id="257"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40"/>
  </p:normalViewPr>
  <p:slideViewPr>
    <p:cSldViewPr snapToGrid="0" snapToObjects="1">
      <p:cViewPr varScale="1">
        <p:scale>
          <a:sx n="90" d="100"/>
          <a:sy n="90" d="100"/>
        </p:scale>
        <p:origin x="232" y="4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descr="Tag=AccentColor&#10;Flavor=Light&#10;Target=FillAndLine">
            <a:extLst>
              <a:ext uri="{FF2B5EF4-FFF2-40B4-BE49-F238E27FC236}">
                <a16:creationId xmlns:a16="http://schemas.microsoft.com/office/drawing/2014/main" id="{DA381740-063A-41A4-836D-85D14980EEF0}"/>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4EF9DF8-704A-44AE-8850-307DDACC9387}"/>
              </a:ext>
            </a:extLst>
          </p:cNvPr>
          <p:cNvSpPr>
            <a:spLocks noGrp="1"/>
          </p:cNvSpPr>
          <p:nvPr>
            <p:ph type="ctrTitle"/>
          </p:nvPr>
        </p:nvSpPr>
        <p:spPr>
          <a:xfrm>
            <a:off x="841248" y="448056"/>
            <a:ext cx="10515600" cy="4069080"/>
          </a:xfrm>
        </p:spPr>
        <p:txBody>
          <a:bodyPr anchor="b">
            <a:noAutofit/>
          </a:bodyPr>
          <a:lstStyle>
            <a:lvl1pPr algn="l">
              <a:defRPr sz="9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CC72E09-06F3-48B9-9B95-DE15EC98017B}"/>
              </a:ext>
            </a:extLst>
          </p:cNvPr>
          <p:cNvSpPr>
            <a:spLocks noGrp="1"/>
          </p:cNvSpPr>
          <p:nvPr>
            <p:ph type="subTitle" idx="1"/>
          </p:nvPr>
        </p:nvSpPr>
        <p:spPr>
          <a:xfrm>
            <a:off x="841248" y="4983480"/>
            <a:ext cx="10515600" cy="1124712"/>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E11CD474-E5E1-4D01-97F6-0C9FC09332C0}"/>
              </a:ext>
            </a:extLst>
          </p:cNvPr>
          <p:cNvSpPr>
            <a:spLocks noGrp="1"/>
          </p:cNvSpPr>
          <p:nvPr>
            <p:ph type="dt" sz="half" idx="10"/>
          </p:nvPr>
        </p:nvSpPr>
        <p:spPr/>
        <p:txBody>
          <a:bodyPr/>
          <a:lstStyle/>
          <a:p>
            <a:fld id="{72345051-2045-45DA-935E-2E3CA1A69ADC}" type="datetimeFigureOut">
              <a:rPr lang="en-US" smtClean="0"/>
              <a:t>2/15/23</a:t>
            </a:fld>
            <a:endParaRPr lang="en-US" dirty="0"/>
          </a:p>
        </p:txBody>
      </p:sp>
      <p:sp>
        <p:nvSpPr>
          <p:cNvPr id="5" name="Footer Placeholder 4">
            <a:extLst>
              <a:ext uri="{FF2B5EF4-FFF2-40B4-BE49-F238E27FC236}">
                <a16:creationId xmlns:a16="http://schemas.microsoft.com/office/drawing/2014/main" id="{C636BBC7-EB9B-4B36-88E9-DBF65D270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8786C7-DD8D-492F-9A9A-A7B3EBE27FE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426919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7CF8D-FF51-4FD8-B968-A2C8507347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61A953-02EA-491B-A215-AF8420D74D3A}"/>
              </a:ext>
            </a:extLst>
          </p:cNvPr>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4084D1E-BC98-44E4-8D2C-89CCDC293331}"/>
              </a:ext>
            </a:extLst>
          </p:cNvPr>
          <p:cNvSpPr>
            <a:spLocks noGrp="1"/>
          </p:cNvSpPr>
          <p:nvPr>
            <p:ph type="dt" sz="half" idx="10"/>
          </p:nvPr>
        </p:nvSpPr>
        <p:spPr/>
        <p:txBody>
          <a:bodyPr/>
          <a:lstStyle/>
          <a:p>
            <a:fld id="{72345051-2045-45DA-935E-2E3CA1A69ADC}" type="datetimeFigureOut">
              <a:rPr lang="en-US" smtClean="0"/>
              <a:t>2/15/23</a:t>
            </a:fld>
            <a:endParaRPr lang="en-US"/>
          </a:p>
        </p:txBody>
      </p:sp>
      <p:sp>
        <p:nvSpPr>
          <p:cNvPr id="5" name="Footer Placeholder 4">
            <a:extLst>
              <a:ext uri="{FF2B5EF4-FFF2-40B4-BE49-F238E27FC236}">
                <a16:creationId xmlns:a16="http://schemas.microsoft.com/office/drawing/2014/main" id="{513019EB-9C2B-4833-B72A-1476941597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F6E764-5688-45F5-94ED-A7357D2F568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340598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0E3CB6-3025-40BF-A04B-A7B0CB4C0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DD5CB3-8B24-48C7-89D3-8DCAD36A453D}"/>
              </a:ext>
            </a:extLst>
          </p:cNvPr>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50BC931-E2BF-4C1D-91AA-89F82F8268B2}"/>
              </a:ext>
            </a:extLst>
          </p:cNvPr>
          <p:cNvSpPr>
            <a:spLocks noGrp="1"/>
          </p:cNvSpPr>
          <p:nvPr>
            <p:ph type="dt" sz="half" idx="10"/>
          </p:nvPr>
        </p:nvSpPr>
        <p:spPr/>
        <p:txBody>
          <a:bodyPr/>
          <a:lstStyle/>
          <a:p>
            <a:fld id="{72345051-2045-45DA-935E-2E3CA1A69ADC}" type="datetimeFigureOut">
              <a:rPr lang="en-US" smtClean="0"/>
              <a:t>2/15/23</a:t>
            </a:fld>
            <a:endParaRPr lang="en-US"/>
          </a:p>
        </p:txBody>
      </p:sp>
      <p:sp>
        <p:nvSpPr>
          <p:cNvPr id="5" name="Footer Placeholder 4">
            <a:extLst>
              <a:ext uri="{FF2B5EF4-FFF2-40B4-BE49-F238E27FC236}">
                <a16:creationId xmlns:a16="http://schemas.microsoft.com/office/drawing/2014/main" id="{7548A135-AEE9-4483-957E-3D143318DD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8DEFD4-A052-46B3-B2AE-F3091D8A2F7B}"/>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4284199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838200" y="1929384"/>
            <a:ext cx="10515600" cy="4251960"/>
          </a:xfrm>
        </p:spPr>
        <p:txBody>
          <a:bodyPr>
            <a:normAutofit/>
          </a:bodyPr>
          <a:lstStyle>
            <a:lvl1pPr>
              <a:defRPr sz="2800"/>
            </a:lvl1pPr>
            <a:lvl2pPr>
              <a:defRPr sz="2400"/>
            </a:lvl2pPr>
            <a:lvl3pPr>
              <a:defRPr sz="20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p>
            <a:fld id="{72345051-2045-45DA-935E-2E3CA1A69ADC}" type="datetimeFigureOut">
              <a:rPr lang="en-US" smtClean="0"/>
              <a:t>2/15/23</a:t>
            </a:fld>
            <a:endParaRPr lang="en-US"/>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7" descr="Tag=AccentColor&#10;Flavor=Light&#10;Target=FillAndLine">
            <a:extLst>
              <a:ext uri="{FF2B5EF4-FFF2-40B4-BE49-F238E27FC236}">
                <a16:creationId xmlns:a16="http://schemas.microsoft.com/office/drawing/2014/main" id="{EBDD1931-9E86-4402-9A68-33A2D9EFB198}"/>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462588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218C0-6540-400C-BB51-353D5FD5CB00}"/>
              </a:ext>
            </a:extLst>
          </p:cNvPr>
          <p:cNvSpPr>
            <a:spLocks noGrp="1"/>
          </p:cNvSpPr>
          <p:nvPr>
            <p:ph type="title"/>
          </p:nvPr>
        </p:nvSpPr>
        <p:spPr>
          <a:xfrm>
            <a:off x="841248" y="448056"/>
            <a:ext cx="10515600" cy="4069080"/>
          </a:xfrm>
        </p:spPr>
        <p:txBody>
          <a:bodyPr anchor="b">
            <a:normAutofit/>
          </a:bodyPr>
          <a:lstStyle>
            <a:lvl1pPr>
              <a:defRPr sz="8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A81CD69-43B3-4FF7-AA41-30C36C957E65}"/>
              </a:ext>
            </a:extLst>
          </p:cNvPr>
          <p:cNvSpPr>
            <a:spLocks noGrp="1"/>
          </p:cNvSpPr>
          <p:nvPr>
            <p:ph type="body" idx="1"/>
          </p:nvPr>
        </p:nvSpPr>
        <p:spPr>
          <a:xfrm>
            <a:off x="841248" y="4983480"/>
            <a:ext cx="10515600" cy="1124712"/>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BF300D-5CBE-47E9-A193-E23C8314D0EA}"/>
              </a:ext>
            </a:extLst>
          </p:cNvPr>
          <p:cNvSpPr>
            <a:spLocks noGrp="1"/>
          </p:cNvSpPr>
          <p:nvPr>
            <p:ph type="dt" sz="half" idx="10"/>
          </p:nvPr>
        </p:nvSpPr>
        <p:spPr/>
        <p:txBody>
          <a:bodyPr/>
          <a:lstStyle/>
          <a:p>
            <a:fld id="{72345051-2045-45DA-935E-2E3CA1A69ADC}" type="datetimeFigureOut">
              <a:rPr lang="en-US" smtClean="0"/>
              <a:t>2/15/23</a:t>
            </a:fld>
            <a:endParaRPr lang="en-US"/>
          </a:p>
        </p:txBody>
      </p:sp>
      <p:sp>
        <p:nvSpPr>
          <p:cNvPr id="5" name="Footer Placeholder 4">
            <a:extLst>
              <a:ext uri="{FF2B5EF4-FFF2-40B4-BE49-F238E27FC236}">
                <a16:creationId xmlns:a16="http://schemas.microsoft.com/office/drawing/2014/main" id="{56E7DF3F-C51A-4DB1-9FCE-E3E0D8E925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269CF4-FAAB-44EF-A2A5-8352B4AA384F}"/>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7" name="Rectangle 6" descr="Tag=AccentColor&#10;Flavor=Light&#10;Target=FillAndLine">
            <a:extLst>
              <a:ext uri="{FF2B5EF4-FFF2-40B4-BE49-F238E27FC236}">
                <a16:creationId xmlns:a16="http://schemas.microsoft.com/office/drawing/2014/main" id="{417A8947-4521-4FE1-8E44-27363435CE1B}"/>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85265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DE264-531D-49C1-A8AF-2B4C1D218F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4B9A1B8-2F1B-46AA-858A-CFFF5AF7CEB0}"/>
              </a:ext>
            </a:extLst>
          </p:cNvPr>
          <p:cNvSpPr>
            <a:spLocks noGrp="1"/>
          </p:cNvSpPr>
          <p:nvPr>
            <p:ph sz="half" idx="1"/>
          </p:nvPr>
        </p:nvSpPr>
        <p:spPr>
          <a:xfrm>
            <a:off x="838200" y="1929384"/>
            <a:ext cx="5181600" cy="42519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6E6B9631-18C0-43BD-8AF3-9137D6D4C234}"/>
              </a:ext>
            </a:extLst>
          </p:cNvPr>
          <p:cNvSpPr>
            <a:spLocks noGrp="1"/>
          </p:cNvSpPr>
          <p:nvPr>
            <p:ph sz="half" idx="2"/>
          </p:nvPr>
        </p:nvSpPr>
        <p:spPr>
          <a:xfrm>
            <a:off x="6172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E9032FCA-14C6-4497-9C27-3F58062442CE}"/>
              </a:ext>
            </a:extLst>
          </p:cNvPr>
          <p:cNvSpPr>
            <a:spLocks noGrp="1"/>
          </p:cNvSpPr>
          <p:nvPr>
            <p:ph type="dt" sz="half" idx="10"/>
          </p:nvPr>
        </p:nvSpPr>
        <p:spPr/>
        <p:txBody>
          <a:bodyPr/>
          <a:lstStyle/>
          <a:p>
            <a:fld id="{72345051-2045-45DA-935E-2E3CA1A69ADC}" type="datetimeFigureOut">
              <a:rPr lang="en-US" smtClean="0"/>
              <a:t>2/15/23</a:t>
            </a:fld>
            <a:endParaRPr lang="en-US"/>
          </a:p>
        </p:txBody>
      </p:sp>
      <p:sp>
        <p:nvSpPr>
          <p:cNvPr id="6" name="Footer Placeholder 5">
            <a:extLst>
              <a:ext uri="{FF2B5EF4-FFF2-40B4-BE49-F238E27FC236}">
                <a16:creationId xmlns:a16="http://schemas.microsoft.com/office/drawing/2014/main" id="{961E5057-693B-4E10-958E-0ABE79FEC7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0CECB1-0A35-4C10-9D3D-FE4404283011}"/>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9" name="Rectangle 8" descr="Tag=AccentColor&#10;Flavor=Light&#10;Target=FillAndLine">
            <a:extLst>
              <a:ext uri="{FF2B5EF4-FFF2-40B4-BE49-F238E27FC236}">
                <a16:creationId xmlns:a16="http://schemas.microsoft.com/office/drawing/2014/main" id="{2FAAC677-2D37-4F63-9C4B-711A2988EE0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437134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AE282-8875-4F49-AB21-E1C2BCAEA1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712EA2-EF8C-4F18-BECF-AD121F72816A}"/>
              </a:ext>
            </a:extLst>
          </p:cNvPr>
          <p:cNvSpPr>
            <a:spLocks noGrp="1"/>
          </p:cNvSpPr>
          <p:nvPr>
            <p:ph type="body" idx="1"/>
          </p:nvPr>
        </p:nvSpPr>
        <p:spPr>
          <a:xfrm>
            <a:off x="839788" y="1938528"/>
            <a:ext cx="5157787"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7B59D4-E93F-40C1-A1A2-F1867830C678}"/>
              </a:ext>
            </a:extLst>
          </p:cNvPr>
          <p:cNvSpPr>
            <a:spLocks noGrp="1"/>
          </p:cNvSpPr>
          <p:nvPr>
            <p:ph sz="half" idx="2"/>
          </p:nvPr>
        </p:nvSpPr>
        <p:spPr>
          <a:xfrm>
            <a:off x="839788" y="2926080"/>
            <a:ext cx="5157787" cy="326440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6E810616-1C77-42AE-8449-D0B64E2B8475}"/>
              </a:ext>
            </a:extLst>
          </p:cNvPr>
          <p:cNvSpPr>
            <a:spLocks noGrp="1"/>
          </p:cNvSpPr>
          <p:nvPr>
            <p:ph type="body" sz="quarter" idx="3"/>
          </p:nvPr>
        </p:nvSpPr>
        <p:spPr>
          <a:xfrm>
            <a:off x="6172200" y="1938528"/>
            <a:ext cx="5183188"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74E172-AFE8-48E4-BBB0-CA6D4EC1127C}"/>
              </a:ext>
            </a:extLst>
          </p:cNvPr>
          <p:cNvSpPr>
            <a:spLocks noGrp="1"/>
          </p:cNvSpPr>
          <p:nvPr>
            <p:ph sz="quarter" idx="4"/>
          </p:nvPr>
        </p:nvSpPr>
        <p:spPr>
          <a:xfrm>
            <a:off x="6172200" y="2926080"/>
            <a:ext cx="5183188"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C9407CC-270D-4C98-B95C-7AE67D2E1913}"/>
              </a:ext>
            </a:extLst>
          </p:cNvPr>
          <p:cNvSpPr>
            <a:spLocks noGrp="1"/>
          </p:cNvSpPr>
          <p:nvPr>
            <p:ph type="dt" sz="half" idx="10"/>
          </p:nvPr>
        </p:nvSpPr>
        <p:spPr/>
        <p:txBody>
          <a:bodyPr/>
          <a:lstStyle/>
          <a:p>
            <a:fld id="{72345051-2045-45DA-935E-2E3CA1A69ADC}" type="datetimeFigureOut">
              <a:rPr lang="en-US" smtClean="0"/>
              <a:t>2/15/23</a:t>
            </a:fld>
            <a:endParaRPr lang="en-US"/>
          </a:p>
        </p:txBody>
      </p:sp>
      <p:sp>
        <p:nvSpPr>
          <p:cNvPr id="8" name="Footer Placeholder 7">
            <a:extLst>
              <a:ext uri="{FF2B5EF4-FFF2-40B4-BE49-F238E27FC236}">
                <a16:creationId xmlns:a16="http://schemas.microsoft.com/office/drawing/2014/main" id="{454070D5-9B7B-47FC-9F75-F6AD960745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8EAC17-33BE-4265-8C06-644C2D34FD3C}"/>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11" name="Rectangle 10" descr="Tag=AccentColor&#10;Flavor=Light&#10;Target=FillAndLine">
            <a:extLst>
              <a:ext uri="{FF2B5EF4-FFF2-40B4-BE49-F238E27FC236}">
                <a16:creationId xmlns:a16="http://schemas.microsoft.com/office/drawing/2014/main" id="{F634C457-AEBF-47D7-9200-BAD05D138B1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346959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E9AC0-40CD-4451-BF00-5E2FC7B7451B}"/>
              </a:ext>
            </a:extLst>
          </p:cNvPr>
          <p:cNvSpPr>
            <a:spLocks noGrp="1"/>
          </p:cNvSpPr>
          <p:nvPr>
            <p:ph type="title"/>
          </p:nvPr>
        </p:nvSpPr>
        <p:spPr>
          <a:xfrm>
            <a:off x="2203704" y="1728216"/>
            <a:ext cx="7781544" cy="3392424"/>
          </a:xfrm>
        </p:spPr>
        <p:txBody>
          <a:bodyPr>
            <a:normAutofit/>
          </a:bodyPr>
          <a:lstStyle>
            <a:lvl1pPr algn="ctr">
              <a:defRPr sz="78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C6FD9A32-9C83-452B-BC69-CC6E95D3C93C}"/>
              </a:ext>
            </a:extLst>
          </p:cNvPr>
          <p:cNvSpPr>
            <a:spLocks noGrp="1"/>
          </p:cNvSpPr>
          <p:nvPr>
            <p:ph type="dt" sz="half" idx="10"/>
          </p:nvPr>
        </p:nvSpPr>
        <p:spPr/>
        <p:txBody>
          <a:bodyPr/>
          <a:lstStyle/>
          <a:p>
            <a:fld id="{72345051-2045-45DA-935E-2E3CA1A69ADC}" type="datetimeFigureOut">
              <a:rPr lang="en-US" smtClean="0"/>
              <a:t>2/15/23</a:t>
            </a:fld>
            <a:endParaRPr lang="en-US"/>
          </a:p>
        </p:txBody>
      </p:sp>
      <p:sp>
        <p:nvSpPr>
          <p:cNvPr id="4" name="Footer Placeholder 3">
            <a:extLst>
              <a:ext uri="{FF2B5EF4-FFF2-40B4-BE49-F238E27FC236}">
                <a16:creationId xmlns:a16="http://schemas.microsoft.com/office/drawing/2014/main" id="{6B87B83E-E23E-42DE-876D-F55908A97D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1C03A8-D428-4010-B413-13B1E992262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6" name="Rectangle 6" descr="Tag=AccentColor&#10;Flavor=Light&#10;Target=FillAndLine">
            <a:extLst>
              <a:ext uri="{FF2B5EF4-FFF2-40B4-BE49-F238E27FC236}">
                <a16:creationId xmlns:a16="http://schemas.microsoft.com/office/drawing/2014/main" id="{17F03060-85EC-4182-8C18-C6EE0D373E4B}"/>
              </a:ext>
            </a:extLst>
          </p:cNvPr>
          <p:cNvSpPr/>
          <p:nvPr/>
        </p:nvSpPr>
        <p:spPr>
          <a:xfrm>
            <a:off x="3974206" y="5126892"/>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08335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2816A0-77C4-4A3F-87BD-A7321E3C84D2}"/>
              </a:ext>
            </a:extLst>
          </p:cNvPr>
          <p:cNvSpPr>
            <a:spLocks noGrp="1"/>
          </p:cNvSpPr>
          <p:nvPr>
            <p:ph type="dt" sz="half" idx="10"/>
          </p:nvPr>
        </p:nvSpPr>
        <p:spPr/>
        <p:txBody>
          <a:bodyPr/>
          <a:lstStyle/>
          <a:p>
            <a:fld id="{72345051-2045-45DA-935E-2E3CA1A69ADC}" type="datetimeFigureOut">
              <a:rPr lang="en-US" smtClean="0"/>
              <a:t>2/15/23</a:t>
            </a:fld>
            <a:endParaRPr lang="en-US"/>
          </a:p>
        </p:txBody>
      </p:sp>
      <p:sp>
        <p:nvSpPr>
          <p:cNvPr id="3" name="Footer Placeholder 2">
            <a:extLst>
              <a:ext uri="{FF2B5EF4-FFF2-40B4-BE49-F238E27FC236}">
                <a16:creationId xmlns:a16="http://schemas.microsoft.com/office/drawing/2014/main" id="{A5FC3464-F026-4C77-9441-55ECA5054D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7D9257-BADE-4D0B-AF0B-D09FE95FA078}"/>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981332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1C48E-F751-45A2-9010-208B81EDBE69}"/>
              </a:ext>
            </a:extLst>
          </p:cNvPr>
          <p:cNvSpPr>
            <a:spLocks noGrp="1"/>
          </p:cNvSpPr>
          <p:nvPr>
            <p:ph type="title"/>
          </p:nvPr>
        </p:nvSpPr>
        <p:spPr>
          <a:xfrm>
            <a:off x="839788" y="457200"/>
            <a:ext cx="3932237" cy="3429000"/>
          </a:xfrm>
        </p:spPr>
        <p:txBody>
          <a:bodyPr anchor="b">
            <a:normAutofit/>
          </a:bodyPr>
          <a:lstStyle>
            <a:lvl1pPr>
              <a:defRPr sz="6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9D501F6-8430-4758-8636-74D68E990EC3}"/>
              </a:ext>
            </a:extLst>
          </p:cNvPr>
          <p:cNvSpPr>
            <a:spLocks noGrp="1"/>
          </p:cNvSpPr>
          <p:nvPr>
            <p:ph idx="1"/>
          </p:nvPr>
        </p:nvSpPr>
        <p:spPr>
          <a:xfrm>
            <a:off x="5303520" y="548640"/>
            <a:ext cx="6053328" cy="5431536"/>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E79DC39-A29C-494C-98B6-999746C5F38A}"/>
              </a:ext>
            </a:extLst>
          </p:cNvPr>
          <p:cNvSpPr>
            <a:spLocks noGrp="1"/>
          </p:cNvSpPr>
          <p:nvPr>
            <p:ph type="body" sz="half" idx="2"/>
          </p:nvPr>
        </p:nvSpPr>
        <p:spPr>
          <a:xfrm>
            <a:off x="839788" y="3977640"/>
            <a:ext cx="3932237"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2584C988-A6DB-469A-B8AA-31866F36E83D}"/>
              </a:ext>
            </a:extLst>
          </p:cNvPr>
          <p:cNvSpPr>
            <a:spLocks noGrp="1"/>
          </p:cNvSpPr>
          <p:nvPr>
            <p:ph type="dt" sz="half" idx="10"/>
          </p:nvPr>
        </p:nvSpPr>
        <p:spPr/>
        <p:txBody>
          <a:bodyPr/>
          <a:lstStyle/>
          <a:p>
            <a:fld id="{72345051-2045-45DA-935E-2E3CA1A69ADC}" type="datetimeFigureOut">
              <a:rPr lang="en-US" smtClean="0"/>
              <a:t>2/15/23</a:t>
            </a:fld>
            <a:endParaRPr lang="en-US"/>
          </a:p>
        </p:txBody>
      </p:sp>
      <p:sp>
        <p:nvSpPr>
          <p:cNvPr id="6" name="Footer Placeholder 5">
            <a:extLst>
              <a:ext uri="{FF2B5EF4-FFF2-40B4-BE49-F238E27FC236}">
                <a16:creationId xmlns:a16="http://schemas.microsoft.com/office/drawing/2014/main" id="{02BC39C3-81EB-4828-9AD3-2F1FAC521E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59376C-9810-49A5-BC9A-4E6A02175273}"/>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B9F96F3A-E64D-4401-B02C-BCD5CAA97CFF}"/>
              </a:ext>
            </a:extLst>
          </p:cNvPr>
          <p:cNvSpPr/>
          <p:nvPr/>
        </p:nvSpPr>
        <p:spPr>
          <a:xfrm rot="5400000">
            <a:off x="2797492"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693738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37704-80BD-41B0-8395-41618EC3AFBC}"/>
              </a:ext>
            </a:extLst>
          </p:cNvPr>
          <p:cNvSpPr>
            <a:spLocks noGrp="1"/>
          </p:cNvSpPr>
          <p:nvPr>
            <p:ph type="title"/>
          </p:nvPr>
        </p:nvSpPr>
        <p:spPr>
          <a:xfrm>
            <a:off x="839788" y="457200"/>
            <a:ext cx="3931920" cy="3429000"/>
          </a:xfrm>
        </p:spPr>
        <p:txBody>
          <a:bodyPr anchor="b">
            <a:normAutofit/>
          </a:bodyPr>
          <a:lstStyle>
            <a:lvl1pPr>
              <a:defRPr sz="6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14DA4032-EC66-4974-BD30-898B60E4B562}"/>
              </a:ext>
            </a:extLst>
          </p:cNvPr>
          <p:cNvSpPr>
            <a:spLocks noGrp="1"/>
          </p:cNvSpPr>
          <p:nvPr>
            <p:ph type="pic" idx="1"/>
          </p:nvPr>
        </p:nvSpPr>
        <p:spPr>
          <a:xfrm>
            <a:off x="5303520" y="548640"/>
            <a:ext cx="6053328" cy="54315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21802D0-5574-4631-BA49-92362F8E40DC}"/>
              </a:ext>
            </a:extLst>
          </p:cNvPr>
          <p:cNvSpPr>
            <a:spLocks noGrp="1"/>
          </p:cNvSpPr>
          <p:nvPr>
            <p:ph type="body" sz="half" idx="2"/>
          </p:nvPr>
        </p:nvSpPr>
        <p:spPr>
          <a:xfrm>
            <a:off x="839788" y="3977640"/>
            <a:ext cx="3931920"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F62C2F5B-DDDD-4E64-94A9-99E46F4B06A0}"/>
              </a:ext>
            </a:extLst>
          </p:cNvPr>
          <p:cNvSpPr>
            <a:spLocks noGrp="1"/>
          </p:cNvSpPr>
          <p:nvPr>
            <p:ph type="dt" sz="half" idx="10"/>
          </p:nvPr>
        </p:nvSpPr>
        <p:spPr/>
        <p:txBody>
          <a:bodyPr/>
          <a:lstStyle/>
          <a:p>
            <a:fld id="{72345051-2045-45DA-935E-2E3CA1A69ADC}" type="datetimeFigureOut">
              <a:rPr lang="en-US" smtClean="0"/>
              <a:t>2/15/23</a:t>
            </a:fld>
            <a:endParaRPr lang="en-US"/>
          </a:p>
        </p:txBody>
      </p:sp>
      <p:sp>
        <p:nvSpPr>
          <p:cNvPr id="6" name="Footer Placeholder 5">
            <a:extLst>
              <a:ext uri="{FF2B5EF4-FFF2-40B4-BE49-F238E27FC236}">
                <a16:creationId xmlns:a16="http://schemas.microsoft.com/office/drawing/2014/main" id="{D4FA8D36-8865-48E7-8249-ED729A5F70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0F98C3-0B62-4361-8408-A01F70807CDB}"/>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FE511AB6-FEAF-4549-BA88-0764BD10B63D}"/>
              </a:ext>
            </a:extLst>
          </p:cNvPr>
          <p:cNvSpPr/>
          <p:nvPr/>
        </p:nvSpPr>
        <p:spPr>
          <a:xfrm rot="5400000">
            <a:off x="2798064"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820005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72D13B-FFCB-4650-AD3C-CB50373525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0CA9470-DF15-46A1-BF0E-8A5367A4B0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63047CB-E94D-482F-BACA-681E96C0EC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345051-2045-45DA-935E-2E3CA1A69ADC}" type="datetimeFigureOut">
              <a:rPr lang="en-US" smtClean="0"/>
              <a:t>2/15/23</a:t>
            </a:fld>
            <a:endParaRPr lang="en-US" dirty="0"/>
          </a:p>
        </p:txBody>
      </p:sp>
      <p:sp>
        <p:nvSpPr>
          <p:cNvPr id="5" name="Footer Placeholder 4">
            <a:extLst>
              <a:ext uri="{FF2B5EF4-FFF2-40B4-BE49-F238E27FC236}">
                <a16:creationId xmlns:a16="http://schemas.microsoft.com/office/drawing/2014/main" id="{2CFDA4B5-E797-42FC-8B7A-2294DF24A3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78ED201-6D0E-422C-B4EC-566A3DC298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A7CD31F4-64FA-4BA0-9498-67783267A8C8}" type="slidenum">
              <a:rPr lang="en-US" smtClean="0"/>
              <a:t>‹#›</a:t>
            </a:fld>
            <a:endParaRPr lang="en-US" dirty="0"/>
          </a:p>
        </p:txBody>
      </p:sp>
    </p:spTree>
    <p:extLst>
      <p:ext uri="{BB962C8B-B14F-4D97-AF65-F5344CB8AC3E}">
        <p14:creationId xmlns:p14="http://schemas.microsoft.com/office/powerpoint/2010/main" val="3365443566"/>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Lst>
  <p:txStyles>
    <p:title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7.xml"/><Relationship Id="rId5" Type="http://schemas.openxmlformats.org/officeDocument/2006/relationships/image" Target="../media/image5.JPG"/><Relationship Id="rId4"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4" name="Rectangle 47">
            <a:extLst>
              <a:ext uri="{FF2B5EF4-FFF2-40B4-BE49-F238E27FC236}">
                <a16:creationId xmlns:a16="http://schemas.microsoft.com/office/drawing/2014/main" id="{657F69E0-C4B0-4BEC-A689-4F8D877F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person, child, indoor, group&#10;&#10;Description automatically generated">
            <a:extLst>
              <a:ext uri="{FF2B5EF4-FFF2-40B4-BE49-F238E27FC236}">
                <a16:creationId xmlns:a16="http://schemas.microsoft.com/office/drawing/2014/main" id="{084C800D-6F17-0149-9FDE-7AA6379FB4AE}"/>
              </a:ext>
            </a:extLst>
          </p:cNvPr>
          <p:cNvPicPr>
            <a:picLocks noChangeAspect="1"/>
          </p:cNvPicPr>
          <p:nvPr/>
        </p:nvPicPr>
        <p:blipFill rotWithShape="1">
          <a:blip r:embed="rId2">
            <a:alphaModFix amt="50000"/>
          </a:blip>
          <a:srcRect t="2261" r="-1" b="22719"/>
          <a:stretch/>
        </p:blipFill>
        <p:spPr>
          <a:xfrm>
            <a:off x="20" y="10"/>
            <a:ext cx="12188930" cy="6857990"/>
          </a:xfrm>
          <a:prstGeom prst="rect">
            <a:avLst/>
          </a:prstGeom>
        </p:spPr>
      </p:pic>
      <p:sp>
        <p:nvSpPr>
          <p:cNvPr id="2" name="Title 1">
            <a:extLst>
              <a:ext uri="{FF2B5EF4-FFF2-40B4-BE49-F238E27FC236}">
                <a16:creationId xmlns:a16="http://schemas.microsoft.com/office/drawing/2014/main" id="{CC456E7F-5CC2-3D4C-9542-9EEC1CB8E25C}"/>
              </a:ext>
            </a:extLst>
          </p:cNvPr>
          <p:cNvSpPr>
            <a:spLocks noGrp="1"/>
          </p:cNvSpPr>
          <p:nvPr>
            <p:ph type="ctrTitle"/>
          </p:nvPr>
        </p:nvSpPr>
        <p:spPr>
          <a:xfrm>
            <a:off x="1524000" y="1122363"/>
            <a:ext cx="9144000" cy="3063240"/>
          </a:xfrm>
        </p:spPr>
        <p:txBody>
          <a:bodyPr>
            <a:normAutofit/>
          </a:bodyPr>
          <a:lstStyle/>
          <a:p>
            <a:pPr algn="ctr">
              <a:lnSpc>
                <a:spcPct val="90000"/>
              </a:lnSpc>
            </a:pPr>
            <a:r>
              <a:rPr lang="en-US" sz="9200"/>
              <a:t>Problem Solving on Saturday</a:t>
            </a:r>
          </a:p>
        </p:txBody>
      </p:sp>
      <p:sp>
        <p:nvSpPr>
          <p:cNvPr id="3" name="Subtitle 2">
            <a:extLst>
              <a:ext uri="{FF2B5EF4-FFF2-40B4-BE49-F238E27FC236}">
                <a16:creationId xmlns:a16="http://schemas.microsoft.com/office/drawing/2014/main" id="{3039A493-7671-D34F-9017-6A493EC7A4F3}"/>
              </a:ext>
            </a:extLst>
          </p:cNvPr>
          <p:cNvSpPr>
            <a:spLocks noGrp="1"/>
          </p:cNvSpPr>
          <p:nvPr>
            <p:ph type="subTitle" idx="1"/>
          </p:nvPr>
        </p:nvSpPr>
        <p:spPr>
          <a:xfrm>
            <a:off x="1527048" y="4599432"/>
            <a:ext cx="9144000" cy="1536192"/>
          </a:xfrm>
        </p:spPr>
        <p:txBody>
          <a:bodyPr>
            <a:noAutofit/>
          </a:bodyPr>
          <a:lstStyle/>
          <a:p>
            <a:pPr algn="ctr">
              <a:lnSpc>
                <a:spcPct val="100000"/>
              </a:lnSpc>
            </a:pPr>
            <a:r>
              <a:rPr lang="en-GB" sz="1800" b="0" i="0" u="none" strike="noStrike" dirty="0">
                <a:effectLst/>
                <a:latin typeface="Chalkboard" panose="03050602040202020205" pitchFamily="66" charset="77"/>
              </a:rPr>
              <a:t>We had a brilliant day of puzzles and problem solving in the company of George from ‘The Problem Solving Company’.  We had to work together to solve the clues and sequences to allow us to open all the padlocks to get to the ‘final’ key to stop the clock.  George said how quick and efficient we were and how impressed he was with all of the invited children from our school.  After the locked-box mysteries, we went onto the mathematical puzzles and problems where we had to use trial and improvement to find the many solutions.</a:t>
            </a:r>
          </a:p>
          <a:p>
            <a:pPr algn="ctr">
              <a:lnSpc>
                <a:spcPct val="100000"/>
              </a:lnSpc>
            </a:pPr>
            <a:r>
              <a:rPr lang="en-GB" sz="1800" b="0" i="0" u="none" strike="noStrike" dirty="0">
                <a:effectLst/>
                <a:latin typeface="Chalkboard" panose="03050602040202020205" pitchFamily="66" charset="77"/>
              </a:rPr>
              <a:t> </a:t>
            </a:r>
            <a:endParaRPr lang="en-US" sz="1800" dirty="0">
              <a:latin typeface="Chalkboard" panose="03050602040202020205" pitchFamily="66" charset="77"/>
            </a:endParaRPr>
          </a:p>
        </p:txBody>
      </p:sp>
      <p:sp>
        <p:nvSpPr>
          <p:cNvPr id="55" name="Rectangle 6">
            <a:extLst>
              <a:ext uri="{FF2B5EF4-FFF2-40B4-BE49-F238E27FC236}">
                <a16:creationId xmlns:a16="http://schemas.microsoft.com/office/drawing/2014/main" id="{9F6380B4-6A1C-481E-8408-B4E6C75B9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36862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69209703"/>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3">
            <a:extLst>
              <a:ext uri="{FF2B5EF4-FFF2-40B4-BE49-F238E27FC236}">
                <a16:creationId xmlns:a16="http://schemas.microsoft.com/office/drawing/2014/main" id="{08CE49EB-6CAF-4479-B93F-85773D92A3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7" name="Picture 6" descr="A picture containing person, indoor&#10;&#10;Description automatically generated">
            <a:extLst>
              <a:ext uri="{FF2B5EF4-FFF2-40B4-BE49-F238E27FC236}">
                <a16:creationId xmlns:a16="http://schemas.microsoft.com/office/drawing/2014/main" id="{C0B1D147-CA51-6E42-97FE-EC585A04B84A}"/>
              </a:ext>
            </a:extLst>
          </p:cNvPr>
          <p:cNvPicPr>
            <a:picLocks noChangeAspect="1"/>
          </p:cNvPicPr>
          <p:nvPr/>
        </p:nvPicPr>
        <p:blipFill rotWithShape="1">
          <a:blip r:embed="rId2"/>
          <a:srcRect r="14497" b="-6"/>
          <a:stretch/>
        </p:blipFill>
        <p:spPr>
          <a:xfrm rot="5400000">
            <a:off x="170443" y="473023"/>
            <a:ext cx="2464210" cy="2161630"/>
          </a:xfrm>
          <a:prstGeom prst="rect">
            <a:avLst/>
          </a:prstGeom>
        </p:spPr>
      </p:pic>
      <p:pic>
        <p:nvPicPr>
          <p:cNvPr id="5" name="Picture 4" descr="A picture containing text, person, floor, indoor&#10;&#10;Description automatically generated">
            <a:extLst>
              <a:ext uri="{FF2B5EF4-FFF2-40B4-BE49-F238E27FC236}">
                <a16:creationId xmlns:a16="http://schemas.microsoft.com/office/drawing/2014/main" id="{6B20DE9D-77C9-C646-BC78-E552C95073AE}"/>
              </a:ext>
            </a:extLst>
          </p:cNvPr>
          <p:cNvPicPr>
            <a:picLocks noChangeAspect="1"/>
          </p:cNvPicPr>
          <p:nvPr/>
        </p:nvPicPr>
        <p:blipFill rotWithShape="1">
          <a:blip r:embed="rId3"/>
          <a:srcRect r="9973" b="-1"/>
          <a:stretch/>
        </p:blipFill>
        <p:spPr>
          <a:xfrm rot="5400000">
            <a:off x="2470246" y="527373"/>
            <a:ext cx="2464210" cy="2052924"/>
          </a:xfrm>
          <a:prstGeom prst="rect">
            <a:avLst/>
          </a:prstGeom>
        </p:spPr>
      </p:pic>
      <p:pic>
        <p:nvPicPr>
          <p:cNvPr id="3" name="Picture 2" descr="A picture containing person, floor, indoor, family&#10;&#10;Description automatically generated">
            <a:extLst>
              <a:ext uri="{FF2B5EF4-FFF2-40B4-BE49-F238E27FC236}">
                <a16:creationId xmlns:a16="http://schemas.microsoft.com/office/drawing/2014/main" id="{92F09B00-AE42-A447-8883-B5C90E763ADF}"/>
              </a:ext>
            </a:extLst>
          </p:cNvPr>
          <p:cNvPicPr>
            <a:picLocks noChangeAspect="1"/>
          </p:cNvPicPr>
          <p:nvPr/>
        </p:nvPicPr>
        <p:blipFill rotWithShape="1">
          <a:blip r:embed="rId4"/>
          <a:srcRect l="1131" r="2" b="2"/>
          <a:stretch/>
        </p:blipFill>
        <p:spPr>
          <a:xfrm>
            <a:off x="321733" y="2957666"/>
            <a:ext cx="4407080" cy="3343134"/>
          </a:xfrm>
          <a:prstGeom prst="rect">
            <a:avLst/>
          </a:prstGeom>
        </p:spPr>
      </p:pic>
      <p:pic>
        <p:nvPicPr>
          <p:cNvPr id="9" name="Picture 8" descr="A picture containing floor, indoor&#10;&#10;Description automatically generated">
            <a:extLst>
              <a:ext uri="{FF2B5EF4-FFF2-40B4-BE49-F238E27FC236}">
                <a16:creationId xmlns:a16="http://schemas.microsoft.com/office/drawing/2014/main" id="{E9009540-C9EB-8647-BFC6-04AAAC32D524}"/>
              </a:ext>
            </a:extLst>
          </p:cNvPr>
          <p:cNvPicPr>
            <a:picLocks noChangeAspect="1"/>
          </p:cNvPicPr>
          <p:nvPr/>
        </p:nvPicPr>
        <p:blipFill rotWithShape="1">
          <a:blip r:embed="rId5"/>
          <a:srcRect l="1500" r="33967"/>
          <a:stretch/>
        </p:blipFill>
        <p:spPr>
          <a:xfrm rot="5400000">
            <a:off x="5406267" y="-163195"/>
            <a:ext cx="5979070" cy="6948927"/>
          </a:xfrm>
          <a:prstGeom prst="rect">
            <a:avLst/>
          </a:prstGeom>
        </p:spPr>
      </p:pic>
    </p:spTree>
    <p:extLst>
      <p:ext uri="{BB962C8B-B14F-4D97-AF65-F5344CB8AC3E}">
        <p14:creationId xmlns:p14="http://schemas.microsoft.com/office/powerpoint/2010/main" val="1602044408"/>
      </p:ext>
    </p:extLst>
  </p:cSld>
  <p:clrMapOvr>
    <a:masterClrMapping/>
  </p:clrMapOvr>
</p:sld>
</file>

<file path=ppt/theme/theme1.xml><?xml version="1.0" encoding="utf-8"?>
<a:theme xmlns:a="http://schemas.openxmlformats.org/drawingml/2006/main" name="SketchyVTI">
  <a:themeElements>
    <a:clrScheme name="SketchyVTI">
      <a:dk1>
        <a:sysClr val="windowText" lastClr="000000"/>
      </a:dk1>
      <a:lt1>
        <a:sysClr val="window" lastClr="FFFFFF"/>
      </a:lt1>
      <a:dk2>
        <a:srgbClr val="39302A"/>
      </a:dk2>
      <a:lt2>
        <a:srgbClr val="E5DEDB"/>
      </a:lt2>
      <a:accent1>
        <a:srgbClr val="E4650E"/>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Custom 2">
      <a:majorFont>
        <a:latin typeface="Modern Love"/>
        <a:ea typeface=""/>
        <a:cs typeface=""/>
      </a:majorFont>
      <a:minorFont>
        <a:latin typeface="The Han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yVTI" id="{A6D2C935-A6E4-4DD9-BCC5-5AE2504DB8EA}" vid="{F0754072-50B6-4C01-B911-67246C9F58D2}"/>
    </a:ext>
  </a:extLst>
</a:theme>
</file>

<file path=docProps/app.xml><?xml version="1.0" encoding="utf-8"?>
<Properties xmlns="http://schemas.openxmlformats.org/officeDocument/2006/extended-properties" xmlns:vt="http://schemas.openxmlformats.org/officeDocument/2006/docPropsVTypes">
  <TotalTime>7</TotalTime>
  <Words>109</Words>
  <Application>Microsoft Macintosh PowerPoint</Application>
  <PresentationFormat>Widescreen</PresentationFormat>
  <Paragraphs>3</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Chalkboard</vt:lpstr>
      <vt:lpstr>Modern Love</vt:lpstr>
      <vt:lpstr>The Hand</vt:lpstr>
      <vt:lpstr>SketchyVTI</vt:lpstr>
      <vt:lpstr>Problem Solving on Saturday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Problem Solving on Saturday</dc:title>
  <dc:creator>J Mawdsley</dc:creator>
  <cp:lastModifiedBy>J Mawdsley</cp:lastModifiedBy>
  <cp:revision>1</cp:revision>
  <dcterms:created xsi:type="dcterms:W3CDTF">2023-02-15T19:10:47Z</dcterms:created>
  <dcterms:modified xsi:type="dcterms:W3CDTF">2023-02-15T19:18:00Z</dcterms:modified>
</cp:coreProperties>
</file>