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0"/>
  </p:normalViewPr>
  <p:slideViewPr>
    <p:cSldViewPr snapToGrid="0" snapToObjects="1">
      <p:cViewPr varScale="1">
        <p:scale>
          <a:sx n="90" d="100"/>
          <a:sy n="90" d="100"/>
        </p:scale>
        <p:origin x="232"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2/15/23</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2691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34059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284199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62588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85265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3713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46959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833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98133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937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2/15/23</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200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2/15/23</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336544356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4" name="Rectangle 47">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person, child, indoor, group&#10;&#10;Description automatically generated">
            <a:extLst>
              <a:ext uri="{FF2B5EF4-FFF2-40B4-BE49-F238E27FC236}">
                <a16:creationId xmlns:a16="http://schemas.microsoft.com/office/drawing/2014/main" id="{084C800D-6F17-0149-9FDE-7AA6379FB4AE}"/>
              </a:ext>
            </a:extLst>
          </p:cNvPr>
          <p:cNvPicPr>
            <a:picLocks noChangeAspect="1"/>
          </p:cNvPicPr>
          <p:nvPr/>
        </p:nvPicPr>
        <p:blipFill rotWithShape="1">
          <a:blip r:embed="rId2">
            <a:alphaModFix amt="50000"/>
          </a:blip>
          <a:srcRect t="2261" r="-1" b="22719"/>
          <a:stretch/>
        </p:blipFill>
        <p:spPr>
          <a:xfrm>
            <a:off x="20" y="10"/>
            <a:ext cx="12188930" cy="6857990"/>
          </a:xfrm>
          <a:prstGeom prst="rect">
            <a:avLst/>
          </a:prstGeom>
        </p:spPr>
      </p:pic>
      <p:sp>
        <p:nvSpPr>
          <p:cNvPr id="2" name="Title 1">
            <a:extLst>
              <a:ext uri="{FF2B5EF4-FFF2-40B4-BE49-F238E27FC236}">
                <a16:creationId xmlns:a16="http://schemas.microsoft.com/office/drawing/2014/main" id="{CC456E7F-5CC2-3D4C-9542-9EEC1CB8E25C}"/>
              </a:ext>
            </a:extLst>
          </p:cNvPr>
          <p:cNvSpPr>
            <a:spLocks noGrp="1"/>
          </p:cNvSpPr>
          <p:nvPr>
            <p:ph type="ctrTitle"/>
          </p:nvPr>
        </p:nvSpPr>
        <p:spPr>
          <a:xfrm>
            <a:off x="1524000" y="1122363"/>
            <a:ext cx="9144000" cy="3063240"/>
          </a:xfrm>
        </p:spPr>
        <p:txBody>
          <a:bodyPr>
            <a:normAutofit/>
          </a:bodyPr>
          <a:lstStyle/>
          <a:p>
            <a:pPr algn="ctr">
              <a:lnSpc>
                <a:spcPct val="90000"/>
              </a:lnSpc>
            </a:pPr>
            <a:r>
              <a:rPr lang="en-US" sz="9200"/>
              <a:t>Problem Solving on Saturday</a:t>
            </a:r>
          </a:p>
        </p:txBody>
      </p:sp>
      <p:sp>
        <p:nvSpPr>
          <p:cNvPr id="3" name="Subtitle 2">
            <a:extLst>
              <a:ext uri="{FF2B5EF4-FFF2-40B4-BE49-F238E27FC236}">
                <a16:creationId xmlns:a16="http://schemas.microsoft.com/office/drawing/2014/main" id="{3039A493-7671-D34F-9017-6A493EC7A4F3}"/>
              </a:ext>
            </a:extLst>
          </p:cNvPr>
          <p:cNvSpPr>
            <a:spLocks noGrp="1"/>
          </p:cNvSpPr>
          <p:nvPr>
            <p:ph type="subTitle" idx="1"/>
          </p:nvPr>
        </p:nvSpPr>
        <p:spPr>
          <a:xfrm>
            <a:off x="1527048" y="4599432"/>
            <a:ext cx="9144000" cy="1536192"/>
          </a:xfrm>
        </p:spPr>
        <p:txBody>
          <a:bodyPr>
            <a:noAutofit/>
          </a:bodyPr>
          <a:lstStyle/>
          <a:p>
            <a:pPr algn="ctr">
              <a:lnSpc>
                <a:spcPct val="100000"/>
              </a:lnSpc>
            </a:pPr>
            <a:r>
              <a:rPr lang="en-GB" sz="1800" b="0" i="0" u="none" strike="noStrike" dirty="0">
                <a:effectLst/>
                <a:latin typeface="Chalkboard" panose="03050602040202020205" pitchFamily="66" charset="77"/>
              </a:rPr>
              <a:t>We had a brilliant day of puzzles and problem solving in the company of George from ‘The Problem Solving Company’.  We had to work together to solve the clues and sequences to allow us to open all the padlocks to get to the ‘final’ key to stop the clock.  George said how quick and efficient we were and how impressed he was with all of the invited children from our school.  After the locked-box mysteries, we went onto the mathematical puzzles and problems where we had to use trial and improvement to find the many solutions.</a:t>
            </a:r>
          </a:p>
          <a:p>
            <a:pPr algn="ctr">
              <a:lnSpc>
                <a:spcPct val="100000"/>
              </a:lnSpc>
            </a:pPr>
            <a:r>
              <a:rPr lang="en-GB" sz="1800" b="0" i="0" u="none" strike="noStrike" dirty="0">
                <a:effectLst/>
                <a:latin typeface="Chalkboard" panose="03050602040202020205" pitchFamily="66" charset="77"/>
              </a:rPr>
              <a:t> </a:t>
            </a:r>
            <a:endParaRPr lang="en-US" sz="1800" dirty="0">
              <a:latin typeface="Chalkboard" panose="03050602040202020205" pitchFamily="66" charset="77"/>
            </a:endParaRPr>
          </a:p>
        </p:txBody>
      </p:sp>
      <p:sp>
        <p:nvSpPr>
          <p:cNvPr id="55" name="Rectangle 6">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920970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3">
            <a:extLst>
              <a:ext uri="{FF2B5EF4-FFF2-40B4-BE49-F238E27FC236}">
                <a16:creationId xmlns:a16="http://schemas.microsoft.com/office/drawing/2014/main" id="{08CE49EB-6CAF-4479-B93F-85773D92A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descr="A picture containing person, indoor&#10;&#10;Description automatically generated">
            <a:extLst>
              <a:ext uri="{FF2B5EF4-FFF2-40B4-BE49-F238E27FC236}">
                <a16:creationId xmlns:a16="http://schemas.microsoft.com/office/drawing/2014/main" id="{C0B1D147-CA51-6E42-97FE-EC585A04B84A}"/>
              </a:ext>
            </a:extLst>
          </p:cNvPr>
          <p:cNvPicPr>
            <a:picLocks noChangeAspect="1"/>
          </p:cNvPicPr>
          <p:nvPr/>
        </p:nvPicPr>
        <p:blipFill rotWithShape="1">
          <a:blip r:embed="rId2"/>
          <a:srcRect r="14497" b="-6"/>
          <a:stretch/>
        </p:blipFill>
        <p:spPr>
          <a:xfrm rot="5400000">
            <a:off x="170443" y="473023"/>
            <a:ext cx="2464210" cy="2161630"/>
          </a:xfrm>
          <a:prstGeom prst="rect">
            <a:avLst/>
          </a:prstGeom>
        </p:spPr>
      </p:pic>
      <p:pic>
        <p:nvPicPr>
          <p:cNvPr id="5" name="Picture 4" descr="A picture containing text, person, floor, indoor&#10;&#10;Description automatically generated">
            <a:extLst>
              <a:ext uri="{FF2B5EF4-FFF2-40B4-BE49-F238E27FC236}">
                <a16:creationId xmlns:a16="http://schemas.microsoft.com/office/drawing/2014/main" id="{6B20DE9D-77C9-C646-BC78-E552C95073AE}"/>
              </a:ext>
            </a:extLst>
          </p:cNvPr>
          <p:cNvPicPr>
            <a:picLocks noChangeAspect="1"/>
          </p:cNvPicPr>
          <p:nvPr/>
        </p:nvPicPr>
        <p:blipFill rotWithShape="1">
          <a:blip r:embed="rId3"/>
          <a:srcRect r="9973" b="-1"/>
          <a:stretch/>
        </p:blipFill>
        <p:spPr>
          <a:xfrm rot="5400000">
            <a:off x="2470246" y="527373"/>
            <a:ext cx="2464210" cy="2052924"/>
          </a:xfrm>
          <a:prstGeom prst="rect">
            <a:avLst/>
          </a:prstGeom>
        </p:spPr>
      </p:pic>
      <p:pic>
        <p:nvPicPr>
          <p:cNvPr id="3" name="Picture 2" descr="A picture containing person, floor, indoor, family&#10;&#10;Description automatically generated">
            <a:extLst>
              <a:ext uri="{FF2B5EF4-FFF2-40B4-BE49-F238E27FC236}">
                <a16:creationId xmlns:a16="http://schemas.microsoft.com/office/drawing/2014/main" id="{92F09B00-AE42-A447-8883-B5C90E763ADF}"/>
              </a:ext>
            </a:extLst>
          </p:cNvPr>
          <p:cNvPicPr>
            <a:picLocks noChangeAspect="1"/>
          </p:cNvPicPr>
          <p:nvPr/>
        </p:nvPicPr>
        <p:blipFill rotWithShape="1">
          <a:blip r:embed="rId4"/>
          <a:srcRect l="1131" r="2" b="2"/>
          <a:stretch/>
        </p:blipFill>
        <p:spPr>
          <a:xfrm>
            <a:off x="321733" y="2957666"/>
            <a:ext cx="4407080" cy="3343134"/>
          </a:xfrm>
          <a:prstGeom prst="rect">
            <a:avLst/>
          </a:prstGeom>
        </p:spPr>
      </p:pic>
      <p:pic>
        <p:nvPicPr>
          <p:cNvPr id="9" name="Picture 8" descr="A picture containing floor, indoor&#10;&#10;Description automatically generated">
            <a:extLst>
              <a:ext uri="{FF2B5EF4-FFF2-40B4-BE49-F238E27FC236}">
                <a16:creationId xmlns:a16="http://schemas.microsoft.com/office/drawing/2014/main" id="{E9009540-C9EB-8647-BFC6-04AAAC32D524}"/>
              </a:ext>
            </a:extLst>
          </p:cNvPr>
          <p:cNvPicPr>
            <a:picLocks noChangeAspect="1"/>
          </p:cNvPicPr>
          <p:nvPr/>
        </p:nvPicPr>
        <p:blipFill rotWithShape="1">
          <a:blip r:embed="rId5"/>
          <a:srcRect l="1500" r="33967"/>
          <a:stretch/>
        </p:blipFill>
        <p:spPr>
          <a:xfrm rot="5400000">
            <a:off x="5406267" y="-163195"/>
            <a:ext cx="5979070" cy="6948927"/>
          </a:xfrm>
          <a:prstGeom prst="rect">
            <a:avLst/>
          </a:prstGeom>
        </p:spPr>
      </p:pic>
    </p:spTree>
    <p:extLst>
      <p:ext uri="{BB962C8B-B14F-4D97-AF65-F5344CB8AC3E}">
        <p14:creationId xmlns:p14="http://schemas.microsoft.com/office/powerpoint/2010/main" val="1602044408"/>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7</TotalTime>
  <Words>109</Words>
  <Application>Microsoft Macintosh PowerPoint</Application>
  <PresentationFormat>Widescreen</PresentationFormat>
  <Paragraphs>3</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Chalkboard</vt:lpstr>
      <vt:lpstr>Modern Love</vt:lpstr>
      <vt:lpstr>The Hand</vt:lpstr>
      <vt:lpstr>SketchyVTI</vt:lpstr>
      <vt:lpstr>Problem Solving on Saturday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 on Saturday</dc:title>
  <dc:creator>J Mawdsley</dc:creator>
  <cp:lastModifiedBy>J Mawdsley</cp:lastModifiedBy>
  <cp:revision>1</cp:revision>
  <dcterms:created xsi:type="dcterms:W3CDTF">2023-02-15T19:10:47Z</dcterms:created>
  <dcterms:modified xsi:type="dcterms:W3CDTF">2023-02-15T19:18:00Z</dcterms:modified>
</cp:coreProperties>
</file>